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8" r:id="rId4"/>
    <p:sldId id="265" r:id="rId5"/>
    <p:sldId id="257" r:id="rId6"/>
    <p:sldId id="267" r:id="rId7"/>
    <p:sldId id="266" r:id="rId8"/>
    <p:sldId id="264" r:id="rId9"/>
    <p:sldId id="263" r:id="rId10"/>
    <p:sldId id="260" r:id="rId11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40" autoAdjust="0"/>
    <p:restoredTop sz="94660"/>
  </p:normalViewPr>
  <p:slideViewPr>
    <p:cSldViewPr>
      <p:cViewPr>
        <p:scale>
          <a:sx n="75" d="100"/>
          <a:sy n="75" d="100"/>
        </p:scale>
        <p:origin x="-1080" y="-2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0394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5820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154783"/>
            <a:ext cx="2057400" cy="329088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154783"/>
            <a:ext cx="6019800" cy="329088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5826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613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96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6862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9327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993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401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5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4762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290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282E6-75BA-4023-B246-CF97BCF20F13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D8EE8-5E0C-4B8F-887C-580898F235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087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.pinimg.com/originals/b6/b6/d4/b6b6d4ae545db5f457fda6da0f67c35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75"/>
            <a:ext cx="9144000" cy="516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Space Adventures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ru-RU" sz="1800" dirty="0" err="1" smtClean="0">
                <a:solidFill>
                  <a:schemeClr val="bg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Замышляев</a:t>
            </a:r>
            <a:r>
              <a:rPr lang="ru-RU" sz="1800" dirty="0" smtClean="0">
                <a:solidFill>
                  <a:schemeClr val="bg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Александр</a:t>
            </a:r>
          </a:p>
          <a:p>
            <a:r>
              <a:rPr lang="ru-RU" sz="1800" dirty="0" err="1" smtClean="0">
                <a:solidFill>
                  <a:schemeClr val="bg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Замышляев</a:t>
            </a:r>
            <a:r>
              <a:rPr lang="ru-RU" sz="1800" dirty="0" smtClean="0">
                <a:solidFill>
                  <a:schemeClr val="bg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Владимир</a:t>
            </a:r>
          </a:p>
          <a:p>
            <a:endParaRPr lang="ru-RU" sz="300" dirty="0" smtClean="0">
              <a:solidFill>
                <a:schemeClr val="bg1"/>
              </a:solidFill>
              <a:latin typeface="Cascadia Mono" panose="020B0609020000020004" pitchFamily="49" charset="0"/>
              <a:cs typeface="Cascadia Mono" panose="020B0609020000020004" pitchFamily="49" charset="0"/>
            </a:endParaRPr>
          </a:p>
          <a:p>
            <a:r>
              <a:rPr lang="ru-RU" sz="1800" dirty="0" smtClean="0">
                <a:solidFill>
                  <a:schemeClr val="bg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Преподаватель: </a:t>
            </a:r>
            <a:r>
              <a:rPr lang="ru-RU" sz="1800" dirty="0" err="1" smtClean="0">
                <a:solidFill>
                  <a:schemeClr val="bg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Анатольев</a:t>
            </a:r>
            <a:r>
              <a:rPr lang="ru-RU" sz="1800" dirty="0" smtClean="0">
                <a:solidFill>
                  <a:schemeClr val="bg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 А.В.</a:t>
            </a:r>
          </a:p>
        </p:txBody>
      </p:sp>
    </p:spTree>
    <p:extLst>
      <p:ext uri="{BB962C8B-B14F-4D97-AF65-F5344CB8AC3E}">
        <p14:creationId xmlns:p14="http://schemas.microsoft.com/office/powerpoint/2010/main" val="21188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originals/b6/b6/d4/b6b6d4ae545db5f457fda6da0f67c35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2075167" y="2279365"/>
            <a:ext cx="51219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solidFill>
                  <a:schemeClr val="bg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Спасибо за внимание!</a:t>
            </a:r>
            <a:endParaRPr lang="ru-RU" sz="3200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30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https://sun1-89.userapi.com/impg/mXaD4vZCeOGNV9PyGm2j5U23knbF07rE_spiFQ/B7A0pzaS-D8.jpg?size=1919x1079&amp;quality=96&amp;sign=977db6a7d946d3f44d2887088c59f52f&amp;type=album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7706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2130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93" y="0"/>
            <a:ext cx="9147493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2595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originals/b6/b6/d4/b6b6d4ae545db5f457fda6da0f67c35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Project Description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603847"/>
          </a:xfrm>
        </p:spPr>
        <p:txBody>
          <a:bodyPr numCol="1"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Space Adventures – </a:t>
            </a: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игра в жанре «Аркады» на космическую тематику. Проект задумывался таким образом, чтобы разработка программы не стояла на месте. Игра усовершенствуется, добавляются новые персонажи, уровни и режимы игры. </a:t>
            </a:r>
          </a:p>
          <a:p>
            <a:pPr marL="0" indent="0">
              <a:buNone/>
            </a:pPr>
            <a:endParaRPr lang="ru-RU" dirty="0" smtClean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  <a:p>
            <a:pPr marL="0" indent="0">
              <a:buNone/>
            </a:pPr>
            <a:endParaRPr lang="ru-RU" sz="1300" dirty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  <a:p>
            <a:pPr marL="0" indent="0">
              <a:buNone/>
            </a:pPr>
            <a:endParaRPr lang="en-US" sz="1300" dirty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Космический корабль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Несколько режимов игры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Несколько уровней сложности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Разнообразие игровых спрайтов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Система очков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Система рейтинга игроков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Варианты </a:t>
            </a: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управления</a:t>
            </a:r>
            <a:endParaRPr lang="ru-RU" dirty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16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originals/b6/b6/d4/b6b6d4ae545db5f457fda6da0f67c35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Technologies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 графическая библиотека </a:t>
            </a:r>
            <a:r>
              <a:rPr lang="en-US" dirty="0" err="1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p</a:t>
            </a: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y</a:t>
            </a: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g</a:t>
            </a:r>
            <a:r>
              <a:rPr lang="ru-RU" dirty="0" err="1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ame</a:t>
            </a:r>
            <a:endParaRPr lang="ru-RU" dirty="0" smtClean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 БД</a:t>
            </a: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 (</a:t>
            </a:r>
            <a:r>
              <a:rPr lang="en-US" dirty="0" err="1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sqlite</a:t>
            </a: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с</a:t>
            </a: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истемные библиотеки </a:t>
            </a:r>
            <a:r>
              <a:rPr lang="en-US" dirty="0" err="1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os</a:t>
            </a: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 </a:t>
            </a: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и </a:t>
            </a: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sys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random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 smtClean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43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originals/b6/b6/d4/b6b6d4ae545db5f457fda6da0f67c35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auhaus 93" panose="04030905020B02020C02" pitchFamily="82" charset="0"/>
              </a:rPr>
              <a:t>Adaptation of the game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0" indent="0">
              <a:buNone/>
            </a:pPr>
            <a:r>
              <a:rPr lang="ru-RU" sz="2400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Отдельно мы хотим отметить, что игра адаптирована под различные разрешения экранов. У нас есть специальный коэффициент, который регулирует размеры всех элементов игры.</a:t>
            </a:r>
            <a:endParaRPr lang="en-US" sz="2400" dirty="0" smtClean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3291830"/>
            <a:ext cx="3228975" cy="118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9803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originals/b6/b6/d4/b6b6d4ae545db5f457fda6da0f67c35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Bauhaus 93" panose="04030905020B02020C02" pitchFamily="82" charset="0"/>
              </a:rPr>
              <a:t>Code Architecture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numCol="1"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Проект состоит из 7 основных классов и вспомогательных функций: </a:t>
            </a:r>
            <a:r>
              <a:rPr lang="en-US" dirty="0" err="1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load_image</a:t>
            </a: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, </a:t>
            </a:r>
            <a:r>
              <a:rPr lang="en-US" dirty="0" err="1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start_screen</a:t>
            </a: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, </a:t>
            </a:r>
            <a:r>
              <a:rPr lang="en-US" dirty="0" err="1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game_over</a:t>
            </a: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, settings </a:t>
            </a: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И др.</a:t>
            </a: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Button</a:t>
            </a: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(</a:t>
            </a: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кнопки)</a:t>
            </a:r>
            <a:endParaRPr lang="ru-RU" dirty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Player </a:t>
            </a: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(герой, передвижение и анимации героя)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Star</a:t>
            </a: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 (звезды, элемент дизайна)</a:t>
            </a:r>
            <a:endParaRPr lang="en-US" dirty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Asteroid (</a:t>
            </a: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астероиды)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Mob (</a:t>
            </a: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враги</a:t>
            </a: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) </a:t>
            </a:r>
            <a:endParaRPr lang="ru-RU" dirty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Bullet </a:t>
            </a:r>
            <a:r>
              <a:rPr lang="ru-RU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(пули игрока, элемент </a:t>
            </a:r>
            <a:r>
              <a:rPr lang="ru-RU" dirty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дизайна)</a:t>
            </a:r>
          </a:p>
          <a:p>
            <a:pPr marL="0" indent="0">
              <a:buNone/>
            </a:pPr>
            <a:endParaRPr lang="ru-RU" dirty="0" smtClean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229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424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.pinimg.com/originals/b6/b6/d4/b6b6d4ae545db5f457fda6da0f67c35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auhaus 93" panose="04030905020B02020C02" pitchFamily="82" charset="0"/>
              </a:rPr>
              <a:t>Modification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ru-RU" sz="2200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Уровни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sz="2200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Настройка управления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sz="2200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Выбор корабля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sz="2200" dirty="0" smtClean="0">
                <a:solidFill>
                  <a:schemeClr val="bg1"/>
                </a:solidFill>
                <a:latin typeface="Cascadia Mono" panose="020B0609020000020004" pitchFamily="49" charset="0"/>
                <a:ea typeface="Segoe UI Black" panose="020B0A02040204020203" pitchFamily="34" charset="0"/>
                <a:cs typeface="Cascadia Mono" panose="020B0609020000020004" pitchFamily="49" charset="0"/>
              </a:rPr>
              <a:t>Рейтинг игроков</a:t>
            </a:r>
          </a:p>
          <a:p>
            <a:pPr>
              <a:buFont typeface="Wingdings" panose="05000000000000000000" pitchFamily="2" charset="2"/>
              <a:buChar char="q"/>
            </a:pPr>
            <a:endParaRPr lang="ru-RU" sz="2200" dirty="0" smtClean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  <a:p>
            <a:pPr>
              <a:buFont typeface="Wingdings" panose="05000000000000000000" pitchFamily="2" charset="2"/>
              <a:buChar char="q"/>
            </a:pPr>
            <a:endParaRPr lang="ru-RU" dirty="0" smtClean="0">
              <a:solidFill>
                <a:schemeClr val="bg1"/>
              </a:solidFill>
              <a:latin typeface="Cascadia Mono" panose="020B0609020000020004" pitchFamily="49" charset="0"/>
              <a:ea typeface="Segoe UI Black" panose="020B0A02040204020203" pitchFamily="34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25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428</TotalTime>
  <Words>190</Words>
  <Application>Microsoft Office PowerPoint</Application>
  <PresentationFormat>Экран (16:9)</PresentationFormat>
  <Paragraphs>39</Paragraphs>
  <Slides>10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 Office</vt:lpstr>
      <vt:lpstr>Space Adventures</vt:lpstr>
      <vt:lpstr>Презентация PowerPoint</vt:lpstr>
      <vt:lpstr>Презентация PowerPoint</vt:lpstr>
      <vt:lpstr>Project Description</vt:lpstr>
      <vt:lpstr>Technologies</vt:lpstr>
      <vt:lpstr>Adaptation of the game</vt:lpstr>
      <vt:lpstr>Code Architecture</vt:lpstr>
      <vt:lpstr>Презентация PowerPoint</vt:lpstr>
      <vt:lpstr>Modification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Adventures</dc:title>
  <dc:creator>Windows User</dc:creator>
  <cp:lastModifiedBy>БВЦ</cp:lastModifiedBy>
  <cp:revision>35</cp:revision>
  <dcterms:created xsi:type="dcterms:W3CDTF">2022-01-06T18:50:26Z</dcterms:created>
  <dcterms:modified xsi:type="dcterms:W3CDTF">2022-01-17T13:16:19Z</dcterms:modified>
</cp:coreProperties>
</file>

<file path=docProps/thumbnail.jpeg>
</file>